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9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F12C-647B-564F-A3A1-657F4AEF2482}" type="datetimeFigureOut">
              <a:rPr lang="en-US" smtClean="0"/>
              <a:t>1/23/11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5360C-8A6B-0249-A9FE-130F0BF26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223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F12C-647B-564F-A3A1-657F4AEF2482}" type="datetimeFigureOut">
              <a:rPr lang="en-US" smtClean="0"/>
              <a:t>1/23/11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5360C-8A6B-0249-A9FE-130F0BF26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164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F12C-647B-564F-A3A1-657F4AEF2482}" type="datetimeFigureOut">
              <a:rPr lang="en-US" smtClean="0"/>
              <a:t>1/23/11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5360C-8A6B-0249-A9FE-130F0BF26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657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F12C-647B-564F-A3A1-657F4AEF2482}" type="datetimeFigureOut">
              <a:rPr lang="en-US" smtClean="0"/>
              <a:t>1/23/11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5360C-8A6B-0249-A9FE-130F0BF26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47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F12C-647B-564F-A3A1-657F4AEF2482}" type="datetimeFigureOut">
              <a:rPr lang="en-US" smtClean="0"/>
              <a:t>1/23/11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5360C-8A6B-0249-A9FE-130F0BF26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97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F12C-647B-564F-A3A1-657F4AEF2482}" type="datetimeFigureOut">
              <a:rPr lang="en-US" smtClean="0"/>
              <a:t>1/23/11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5360C-8A6B-0249-A9FE-130F0BF26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1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F12C-647B-564F-A3A1-657F4AEF2482}" type="datetimeFigureOut">
              <a:rPr lang="en-US" smtClean="0"/>
              <a:t>1/23/11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5360C-8A6B-0249-A9FE-130F0BF26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46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F12C-647B-564F-A3A1-657F4AEF2482}" type="datetimeFigureOut">
              <a:rPr lang="en-US" smtClean="0"/>
              <a:t>1/23/11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5360C-8A6B-0249-A9FE-130F0BF26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74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F12C-647B-564F-A3A1-657F4AEF2482}" type="datetimeFigureOut">
              <a:rPr lang="en-US" smtClean="0"/>
              <a:t>1/23/11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5360C-8A6B-0249-A9FE-130F0BF26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22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F12C-647B-564F-A3A1-657F4AEF2482}" type="datetimeFigureOut">
              <a:rPr lang="en-US" smtClean="0"/>
              <a:t>1/23/11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5360C-8A6B-0249-A9FE-130F0BF26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82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F12C-647B-564F-A3A1-657F4AEF2482}" type="datetimeFigureOut">
              <a:rPr lang="en-US" smtClean="0"/>
              <a:t>1/23/11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5360C-8A6B-0249-A9FE-130F0BF26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43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8F12C-647B-564F-A3A1-657F4AEF2482}" type="datetimeFigureOut">
              <a:rPr lang="en-US" smtClean="0"/>
              <a:t>1/23/11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5360C-8A6B-0249-A9FE-130F0BF26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248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sp70 tissue distributio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508000"/>
            <a:ext cx="5930900" cy="58293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63634" y="639772"/>
            <a:ext cx="4912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h</a:t>
            </a:r>
            <a:r>
              <a:rPr lang="en-US" i="1" dirty="0" smtClean="0"/>
              <a:t>sp70</a:t>
            </a:r>
            <a:r>
              <a:rPr lang="en-US" dirty="0" smtClean="0"/>
              <a:t> expression in adult </a:t>
            </a:r>
            <a:r>
              <a:rPr lang="en-US" i="1" dirty="0" smtClean="0"/>
              <a:t>C. </a:t>
            </a:r>
            <a:r>
              <a:rPr lang="en-US" i="1" dirty="0" err="1" smtClean="0"/>
              <a:t>gigas</a:t>
            </a:r>
            <a:r>
              <a:rPr lang="en-US" dirty="0" smtClean="0"/>
              <a:t> tissue</a:t>
            </a:r>
            <a:endParaRPr lang="en-US" i="1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176383" y="3409893"/>
            <a:ext cx="3431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Normalized expression value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97920" y="6026759"/>
            <a:ext cx="904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Tissue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469365" y="5427486"/>
            <a:ext cx="935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Mantle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75057" y="5427486"/>
            <a:ext cx="551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Gill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55436" y="5427486"/>
            <a:ext cx="524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DG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47190" y="5447536"/>
            <a:ext cx="957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Muscle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451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ptlc1 tissue distributio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508000"/>
            <a:ext cx="5943600" cy="58293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63634" y="639772"/>
            <a:ext cx="4867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sptlc1</a:t>
            </a:r>
            <a:r>
              <a:rPr lang="en-US" dirty="0" smtClean="0"/>
              <a:t> expression in adult </a:t>
            </a:r>
            <a:r>
              <a:rPr lang="en-US" i="1" dirty="0" smtClean="0"/>
              <a:t>C. </a:t>
            </a:r>
            <a:r>
              <a:rPr lang="en-US" i="1" dirty="0" err="1" smtClean="0"/>
              <a:t>gigas</a:t>
            </a:r>
            <a:r>
              <a:rPr lang="en-US" dirty="0" smtClean="0"/>
              <a:t> tissue</a:t>
            </a:r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 rot="16200000">
            <a:off x="176383" y="3409893"/>
            <a:ext cx="3431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Normalized expression value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97920" y="6026759"/>
            <a:ext cx="904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Tissue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69365" y="5427486"/>
            <a:ext cx="935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Mantle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75057" y="5427486"/>
            <a:ext cx="551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Gill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55436" y="5427486"/>
            <a:ext cx="524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47190" y="5447536"/>
            <a:ext cx="957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Muscle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615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mase tissue distributio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520700"/>
            <a:ext cx="5930900" cy="5816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63634" y="639772"/>
            <a:ext cx="4884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/>
              <a:t>SMase</a:t>
            </a:r>
            <a:r>
              <a:rPr lang="en-US" dirty="0" smtClean="0"/>
              <a:t> expression in adult </a:t>
            </a:r>
            <a:r>
              <a:rPr lang="en-US" i="1" dirty="0" smtClean="0"/>
              <a:t>C. </a:t>
            </a:r>
            <a:r>
              <a:rPr lang="en-US" i="1" dirty="0" err="1" smtClean="0"/>
              <a:t>gigas</a:t>
            </a:r>
            <a:r>
              <a:rPr lang="en-US" dirty="0" smtClean="0"/>
              <a:t> tissue</a:t>
            </a:r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 rot="16200000">
            <a:off x="176383" y="3409893"/>
            <a:ext cx="3431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Normalized expression value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97920" y="6026759"/>
            <a:ext cx="904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Tissue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69365" y="5427486"/>
            <a:ext cx="935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Mantle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75057" y="5427486"/>
            <a:ext cx="551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Gill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55436" y="5427486"/>
            <a:ext cx="524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47190" y="5447536"/>
            <a:ext cx="957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Muscle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405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ptlc1 vib exp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508000"/>
            <a:ext cx="5943600" cy="5842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48577" y="639772"/>
            <a:ext cx="5987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sptlc1</a:t>
            </a:r>
            <a:r>
              <a:rPr lang="en-US" dirty="0" smtClean="0"/>
              <a:t> expression in adult </a:t>
            </a:r>
            <a:r>
              <a:rPr lang="en-US" i="1" dirty="0" smtClean="0"/>
              <a:t>C. </a:t>
            </a:r>
            <a:r>
              <a:rPr lang="en-US" i="1" dirty="0" err="1" smtClean="0"/>
              <a:t>gigas</a:t>
            </a:r>
            <a:r>
              <a:rPr lang="en-US" i="1" dirty="0" smtClean="0"/>
              <a:t> Vibrio </a:t>
            </a:r>
            <a:r>
              <a:rPr lang="en-US" dirty="0" smtClean="0"/>
              <a:t>exposure</a:t>
            </a:r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 rot="16200000">
            <a:off x="176383" y="3409893"/>
            <a:ext cx="3431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Normalized expression value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97920" y="6026759"/>
            <a:ext cx="1414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Tre</a:t>
            </a:r>
            <a:r>
              <a:rPr lang="en-US" dirty="0" smtClean="0"/>
              <a:t> </a:t>
            </a:r>
            <a:r>
              <a:rPr lang="en-US" dirty="0" err="1" smtClean="0"/>
              <a:t>atment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966970" y="5427486"/>
            <a:ext cx="1018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Control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31918" y="5427486"/>
            <a:ext cx="1939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Vibrio</a:t>
            </a:r>
            <a:r>
              <a:rPr lang="en-US" dirty="0" smtClean="0"/>
              <a:t> exposed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052688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sp70 vib exp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508000"/>
            <a:ext cx="5943600" cy="58293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48577" y="639772"/>
            <a:ext cx="6005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h</a:t>
            </a:r>
            <a:r>
              <a:rPr lang="en-US" i="1" dirty="0" smtClean="0"/>
              <a:t>sp70 </a:t>
            </a:r>
            <a:r>
              <a:rPr lang="en-US" dirty="0" smtClean="0"/>
              <a:t>expression in adult </a:t>
            </a:r>
            <a:r>
              <a:rPr lang="en-US" i="1" dirty="0" smtClean="0"/>
              <a:t>C. </a:t>
            </a:r>
            <a:r>
              <a:rPr lang="en-US" i="1" dirty="0" err="1" smtClean="0"/>
              <a:t>gigas</a:t>
            </a:r>
            <a:r>
              <a:rPr lang="en-US" i="1" dirty="0" smtClean="0"/>
              <a:t> Vibrio </a:t>
            </a:r>
            <a:r>
              <a:rPr lang="en-US" dirty="0" smtClean="0"/>
              <a:t>exposure</a:t>
            </a:r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 rot="16200000">
            <a:off x="176383" y="3409893"/>
            <a:ext cx="3431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Normalized expression value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97920" y="6026759"/>
            <a:ext cx="1341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966970" y="5427486"/>
            <a:ext cx="1018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Control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31918" y="5427486"/>
            <a:ext cx="1939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Vibrio</a:t>
            </a:r>
            <a:r>
              <a:rPr lang="en-US" dirty="0" smtClean="0"/>
              <a:t> exposed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581649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mase vib exp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2900" y="508000"/>
            <a:ext cx="5918200" cy="5842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48577" y="639772"/>
            <a:ext cx="6004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/>
              <a:t>SMase</a:t>
            </a:r>
            <a:r>
              <a:rPr lang="en-US" dirty="0" smtClean="0"/>
              <a:t> expression in adult </a:t>
            </a:r>
            <a:r>
              <a:rPr lang="en-US" i="1" dirty="0" smtClean="0"/>
              <a:t>C. </a:t>
            </a:r>
            <a:r>
              <a:rPr lang="en-US" i="1" dirty="0" err="1" smtClean="0"/>
              <a:t>gigas</a:t>
            </a:r>
            <a:r>
              <a:rPr lang="en-US" i="1" dirty="0" smtClean="0"/>
              <a:t> Vibrio </a:t>
            </a:r>
            <a:r>
              <a:rPr lang="en-US" dirty="0" smtClean="0"/>
              <a:t>exposure</a:t>
            </a:r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 rot="16200000">
            <a:off x="176383" y="3409893"/>
            <a:ext cx="3431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Normalized expression value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97920" y="6026759"/>
            <a:ext cx="1341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966970" y="5427486"/>
            <a:ext cx="1018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Control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31918" y="5427486"/>
            <a:ext cx="1939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Vibrio</a:t>
            </a:r>
            <a:r>
              <a:rPr lang="en-US" dirty="0" smtClean="0"/>
              <a:t> exposed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334103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97</Words>
  <Application>Microsoft Macintosh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National Marine Fisheries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Timmins-Schiffman</dc:creator>
  <cp:lastModifiedBy>Emma Timmins-Schiffman</cp:lastModifiedBy>
  <cp:revision>7</cp:revision>
  <cp:lastPrinted>2011-01-24T05:56:24Z</cp:lastPrinted>
  <dcterms:created xsi:type="dcterms:W3CDTF">2011-01-24T05:38:57Z</dcterms:created>
  <dcterms:modified xsi:type="dcterms:W3CDTF">2011-01-24T05:58:50Z</dcterms:modified>
</cp:coreProperties>
</file>